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àmica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ol i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geta d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a d'imat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17F47B4-7DC3-4499-A675-0F1D75472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/>
              <a:t>Berlín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AD961F78-B586-4232-871D-31C9BB3152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dirty="0"/>
              <a:t>Sara </a:t>
            </a:r>
            <a:r>
              <a:rPr lang="ca-ES"/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1815599303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0</TotalTime>
  <Words>3</Words>
  <Application>Microsoft Office PowerPoint</Application>
  <PresentationFormat>Pantalla panoràmica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Berlín</vt:lpstr>
      <vt:lpstr>Berlín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Berlín</dc:title>
  <dc:creator>ub</dc:creator>
  <cp:lastModifiedBy>ub</cp:lastModifiedBy>
  <cp:revision>1</cp:revision>
  <dcterms:created xsi:type="dcterms:W3CDTF">2021-11-05T10:01:13Z</dcterms:created>
  <dcterms:modified xsi:type="dcterms:W3CDTF">2021-11-05T10:01:33Z</dcterms:modified>
</cp:coreProperties>
</file>